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4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ter, Mackenzie" initials="CM" lastIdx="1" clrIdx="0">
    <p:extLst>
      <p:ext uri="{19B8F6BF-5375-455C-9EA6-DF929625EA0E}">
        <p15:presenceInfo xmlns:p15="http://schemas.microsoft.com/office/powerpoint/2012/main" userId="S-1-5-21-220523388-1563985344-1801674531-1545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482E"/>
    <a:srgbClr val="9BB7A1"/>
    <a:srgbClr val="A0B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8" autoAdjust="0"/>
    <p:restoredTop sz="82711" autoAdjust="0"/>
  </p:normalViewPr>
  <p:slideViewPr>
    <p:cSldViewPr snapToGrid="0">
      <p:cViewPr>
        <p:scale>
          <a:sx n="40" d="100"/>
          <a:sy n="40" d="100"/>
        </p:scale>
        <p:origin x="348" y="30"/>
      </p:cViewPr>
      <p:guideLst>
        <p:guide orient="horz" pos="10368"/>
        <p:guide pos="72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12-4765-8C0E-49DAA246FF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12-4765-8C0E-49DAA246FF7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12-4765-8C0E-49DAA246FF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5469392"/>
        <c:axId val="485466112"/>
      </c:lineChart>
      <c:catAx>
        <c:axId val="485469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466112"/>
        <c:crosses val="autoZero"/>
        <c:auto val="1"/>
        <c:lblAlgn val="ctr"/>
        <c:lblOffset val="100"/>
        <c:noMultiLvlLbl val="0"/>
      </c:catAx>
      <c:valAx>
        <c:axId val="485466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469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A6-4A18-AEFA-126ECED9798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A6-4A18-AEFA-126ECED9798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A6-4A18-AEFA-126ECED979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1416432"/>
        <c:axId val="481414792"/>
      </c:barChart>
      <c:catAx>
        <c:axId val="481416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1414792"/>
        <c:crosses val="autoZero"/>
        <c:auto val="1"/>
        <c:lblAlgn val="ctr"/>
        <c:lblOffset val="100"/>
        <c:noMultiLvlLbl val="0"/>
      </c:catAx>
      <c:valAx>
        <c:axId val="481414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1416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553A3-2BEF-434E-943E-74A3A4153230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1E289-B6C3-493F-976A-F12021DFB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01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Remember:</a:t>
            </a:r>
            <a:r>
              <a:rPr lang="en-US" baseline="0" dirty="0" smtClean="0"/>
              <a:t> </a:t>
            </a:r>
          </a:p>
          <a:p>
            <a:pPr marL="0" marR="0" lvl="0" indent="0" algn="l" defTabSz="26334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You don’t need to keep the questions that are listed here. You can delete them and replace with your own words.</a:t>
            </a:r>
          </a:p>
          <a:p>
            <a:pPr marL="0" marR="0" lvl="0" indent="0" algn="l" defTabSz="26334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You </a:t>
            </a:r>
            <a:r>
              <a:rPr lang="en-US" baseline="0" dirty="0" smtClean="0"/>
              <a:t>can change the colors to personalize your poster.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1E289-B6C3-493F-976A-F12021DFBC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45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2"/>
            <a:ext cx="18653760" cy="1146048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2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46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92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53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0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5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8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1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94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2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9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DFBB7-ECB2-4D70-AAD9-D92C3D2627E3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D4603-7276-46E5-B300-0327D31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9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11429994" y="17376770"/>
            <a:ext cx="9601203" cy="2734297"/>
            <a:chOff x="11429994" y="17376770"/>
            <a:chExt cx="9601203" cy="2734297"/>
          </a:xfrm>
        </p:grpSpPr>
        <p:sp>
          <p:nvSpPr>
            <p:cNvPr id="26" name="TextBox 25"/>
            <p:cNvSpPr txBox="1"/>
            <p:nvPr/>
          </p:nvSpPr>
          <p:spPr>
            <a:xfrm>
              <a:off x="11429996" y="18295185"/>
              <a:ext cx="9601201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What did you learn from your experiment?</a:t>
              </a:r>
            </a:p>
            <a:p>
              <a:endPara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What do your results mean for orchid conservation?  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11429994" y="17376770"/>
              <a:ext cx="4572000" cy="731520"/>
              <a:chOff x="11429994" y="17400834"/>
              <a:chExt cx="4572003" cy="733442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11429997" y="17400834"/>
                <a:ext cx="4572000" cy="6463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  <a:latin typeface="Franklin Gothic Demi" panose="020B0703020102020204" pitchFamily="34" charset="0"/>
                  </a:rPr>
                  <a:t>Conclusion</a:t>
                </a:r>
                <a:endParaRPr lang="en-US" sz="3600" dirty="0">
                  <a:solidFill>
                    <a:schemeClr val="bg1"/>
                  </a:solidFill>
                  <a:latin typeface="Franklin Gothic Demi" panose="020B0703020102020204" pitchFamily="34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1429994" y="18042836"/>
                <a:ext cx="4572000" cy="9144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4" name="Group 63"/>
          <p:cNvGrpSpPr/>
          <p:nvPr/>
        </p:nvGrpSpPr>
        <p:grpSpPr>
          <a:xfrm>
            <a:off x="914393" y="17376770"/>
            <a:ext cx="9601201" cy="4027161"/>
            <a:chOff x="914393" y="17376770"/>
            <a:chExt cx="9601201" cy="4027161"/>
          </a:xfrm>
        </p:grpSpPr>
        <p:sp>
          <p:nvSpPr>
            <p:cNvPr id="23" name="TextBox 22"/>
            <p:cNvSpPr txBox="1"/>
            <p:nvPr/>
          </p:nvSpPr>
          <p:spPr>
            <a:xfrm>
              <a:off x="914393" y="18295388"/>
              <a:ext cx="9601201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Make a list of the materials you used to set up your project: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endPara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endPara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endPara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endPara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914393" y="17376770"/>
              <a:ext cx="4572000" cy="731520"/>
              <a:chOff x="914393" y="17412866"/>
              <a:chExt cx="4572001" cy="733442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914394" y="17412866"/>
                <a:ext cx="4572000" cy="6463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  <a:latin typeface="Franklin Gothic Demi" panose="020B0703020102020204" pitchFamily="34" charset="0"/>
                  </a:rPr>
                  <a:t>Materials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914393" y="18054868"/>
                <a:ext cx="4572000" cy="9144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2" name="Group 61"/>
          <p:cNvGrpSpPr/>
          <p:nvPr/>
        </p:nvGrpSpPr>
        <p:grpSpPr>
          <a:xfrm>
            <a:off x="914393" y="8228950"/>
            <a:ext cx="9601205" cy="3606388"/>
            <a:chOff x="914393" y="8228950"/>
            <a:chExt cx="9601205" cy="3606388"/>
          </a:xfrm>
        </p:grpSpPr>
        <p:sp>
          <p:nvSpPr>
            <p:cNvPr id="22" name="TextBox 21"/>
            <p:cNvSpPr txBox="1"/>
            <p:nvPr/>
          </p:nvSpPr>
          <p:spPr>
            <a:xfrm>
              <a:off x="914397" y="9157682"/>
              <a:ext cx="9601201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What was the purpose of your project? 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What would someone who has never even heard of orchids need to know to understand your project? 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What are your independent and dependent variables? </a:t>
              </a:r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914393" y="8228950"/>
              <a:ext cx="4572000" cy="731520"/>
              <a:chOff x="914393" y="8253014"/>
              <a:chExt cx="4572004" cy="737608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914397" y="8253014"/>
                <a:ext cx="4572000" cy="6463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  <a:latin typeface="Franklin Gothic Demi" panose="020B0703020102020204" pitchFamily="34" charset="0"/>
                  </a:rPr>
                  <a:t>Project Background</a:t>
                </a:r>
                <a:endParaRPr lang="en-US" sz="3600" dirty="0">
                  <a:solidFill>
                    <a:schemeClr val="bg1"/>
                  </a:solidFill>
                  <a:latin typeface="Franklin Gothic Demi" panose="020B0703020102020204" pitchFamily="34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914393" y="8899182"/>
                <a:ext cx="4572000" cy="9144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3" name="Group 62"/>
          <p:cNvGrpSpPr/>
          <p:nvPr/>
        </p:nvGrpSpPr>
        <p:grpSpPr>
          <a:xfrm>
            <a:off x="11429994" y="5482066"/>
            <a:ext cx="9601204" cy="3597339"/>
            <a:chOff x="11429994" y="5482066"/>
            <a:chExt cx="9601204" cy="3597339"/>
          </a:xfrm>
        </p:grpSpPr>
        <p:sp>
          <p:nvSpPr>
            <p:cNvPr id="25" name="TextBox 24"/>
            <p:cNvSpPr txBox="1"/>
            <p:nvPr/>
          </p:nvSpPr>
          <p:spPr>
            <a:xfrm>
              <a:off x="11429997" y="6401749"/>
              <a:ext cx="9601201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section is for you to present your data. 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 you want to use tables or graphs? 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How can you show your data to someone who has never seen your project?  </a:t>
              </a:r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11429994" y="5482066"/>
              <a:ext cx="4572000" cy="721995"/>
              <a:chOff x="11429994" y="5482067"/>
              <a:chExt cx="4572005" cy="732236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11429999" y="5482067"/>
                <a:ext cx="4572000" cy="6463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  <a:latin typeface="Franklin Gothic Demi" panose="020B0703020102020204" pitchFamily="34" charset="0"/>
                  </a:rPr>
                  <a:t>Results</a:t>
                </a:r>
                <a:endParaRPr lang="en-US" sz="3600" dirty="0">
                  <a:solidFill>
                    <a:schemeClr val="bg1"/>
                  </a:solidFill>
                  <a:latin typeface="Franklin Gothic Demi" panose="020B0703020102020204" pitchFamily="34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11429994" y="6122863"/>
                <a:ext cx="4572000" cy="9144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1" name="Group 60"/>
          <p:cNvGrpSpPr/>
          <p:nvPr/>
        </p:nvGrpSpPr>
        <p:grpSpPr>
          <a:xfrm>
            <a:off x="914393" y="5482067"/>
            <a:ext cx="9601205" cy="1884757"/>
            <a:chOff x="914393" y="5482067"/>
            <a:chExt cx="9601205" cy="1884757"/>
          </a:xfrm>
        </p:grpSpPr>
        <p:sp>
          <p:nvSpPr>
            <p:cNvPr id="21" name="TextBox 20"/>
            <p:cNvSpPr txBox="1"/>
            <p:nvPr/>
          </p:nvSpPr>
          <p:spPr>
            <a:xfrm>
              <a:off x="914397" y="6412717"/>
              <a:ext cx="960120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What is the question you were trying to answer with your experiment? </a:t>
              </a:r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914393" y="5482067"/>
              <a:ext cx="4572000" cy="731520"/>
              <a:chOff x="914393" y="5482067"/>
              <a:chExt cx="4572005" cy="734877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914398" y="5482067"/>
                <a:ext cx="4572000" cy="6463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  <a:latin typeface="Franklin Gothic Demi" panose="020B0703020102020204" pitchFamily="34" charset="0"/>
                  </a:rPr>
                  <a:t>Research Question</a:t>
                </a:r>
                <a:endParaRPr lang="en-US" sz="3600" dirty="0">
                  <a:solidFill>
                    <a:schemeClr val="bg1"/>
                  </a:solidFill>
                  <a:latin typeface="Franklin Gothic Demi" panose="020B0703020102020204" pitchFamily="34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914393" y="6125504"/>
                <a:ext cx="4572000" cy="9144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7" name="Group 66"/>
          <p:cNvGrpSpPr/>
          <p:nvPr/>
        </p:nvGrpSpPr>
        <p:grpSpPr>
          <a:xfrm>
            <a:off x="11429994" y="22861415"/>
            <a:ext cx="9601203" cy="3175600"/>
            <a:chOff x="11429994" y="22862853"/>
            <a:chExt cx="9601203" cy="3175600"/>
          </a:xfrm>
        </p:grpSpPr>
        <p:sp>
          <p:nvSpPr>
            <p:cNvPr id="28" name="TextBox 27"/>
            <p:cNvSpPr txBox="1"/>
            <p:nvPr/>
          </p:nvSpPr>
          <p:spPr>
            <a:xfrm>
              <a:off x="11429996" y="23791684"/>
              <a:ext cx="9601201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What would you do differently in the future? 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Are there other questions you would like to investigate?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endPara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11429994" y="22862853"/>
              <a:ext cx="4572000" cy="731520"/>
              <a:chOff x="11429994" y="22898949"/>
              <a:chExt cx="4572003" cy="733442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11429997" y="22898949"/>
                <a:ext cx="4572000" cy="6463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  <a:latin typeface="Franklin Gothic Demi" panose="020B0703020102020204" pitchFamily="34" charset="0"/>
                  </a:rPr>
                  <a:t>Recommendations</a:t>
                </a:r>
                <a:endParaRPr lang="en-US" sz="3600" dirty="0">
                  <a:solidFill>
                    <a:schemeClr val="bg1"/>
                  </a:solidFill>
                  <a:latin typeface="Franklin Gothic Demi" panose="020B0703020102020204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1429994" y="23540951"/>
                <a:ext cx="4572000" cy="9144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914393" y="22861415"/>
            <a:ext cx="9601201" cy="4038812"/>
            <a:chOff x="914393" y="22861415"/>
            <a:chExt cx="9601201" cy="4038812"/>
          </a:xfrm>
        </p:grpSpPr>
        <p:sp>
          <p:nvSpPr>
            <p:cNvPr id="24" name="TextBox 23"/>
            <p:cNvSpPr txBox="1"/>
            <p:nvPr/>
          </p:nvSpPr>
          <p:spPr>
            <a:xfrm>
              <a:off x="914393" y="23791684"/>
              <a:ext cx="9601201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How did you set up your project? 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How did you measure your plants?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How did you record your data? 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endPara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914393" y="22861415"/>
              <a:ext cx="4572000" cy="721996"/>
              <a:chOff x="914393" y="22957661"/>
              <a:chExt cx="4572003" cy="735768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914396" y="22957661"/>
                <a:ext cx="4572000" cy="6463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  <a:latin typeface="Franklin Gothic Demi" panose="020B0703020102020204" pitchFamily="34" charset="0"/>
                  </a:rPr>
                  <a:t>Methods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914393" y="23601989"/>
                <a:ext cx="4572000" cy="9144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>
            <a:off x="914399" y="948444"/>
            <a:ext cx="20116800" cy="3657600"/>
            <a:chOff x="914399" y="948444"/>
            <a:chExt cx="20116800" cy="3657600"/>
          </a:xfrm>
        </p:grpSpPr>
        <p:sp>
          <p:nvSpPr>
            <p:cNvPr id="4" name="Rectangle 3"/>
            <p:cNvSpPr/>
            <p:nvPr/>
          </p:nvSpPr>
          <p:spPr>
            <a:xfrm>
              <a:off x="914399" y="948444"/>
              <a:ext cx="20116800" cy="36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27221" y="952302"/>
              <a:ext cx="19587411" cy="1400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500" dirty="0" smtClean="0">
                  <a:solidFill>
                    <a:schemeClr val="bg1"/>
                  </a:solidFill>
                  <a:latin typeface="Franklin Gothic Demi" panose="020B0703020102020204" pitchFamily="34" charset="0"/>
                </a:rPr>
                <a:t>Project Title</a:t>
              </a:r>
              <a:endParaRPr lang="en-US" sz="8500" dirty="0">
                <a:solidFill>
                  <a:schemeClr val="bg1"/>
                </a:solidFill>
                <a:latin typeface="Franklin Gothic Demi" panose="020B07030201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227221" y="2758849"/>
              <a:ext cx="19587411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200" dirty="0" smtClean="0">
                  <a:solidFill>
                    <a:schemeClr val="bg1"/>
                  </a:solidFill>
                  <a:latin typeface="Franklin Gothic Demi" panose="020B0703020102020204" pitchFamily="34" charset="0"/>
                </a:rPr>
                <a:t>Group Member Names</a:t>
              </a:r>
              <a:endParaRPr lang="en-US" sz="5200" dirty="0">
                <a:solidFill>
                  <a:schemeClr val="bg1"/>
                </a:solidFill>
                <a:latin typeface="Franklin Gothic Demi" panose="020B0703020102020204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400799" y="2504177"/>
              <a:ext cx="9144000" cy="9144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1429994" y="28834042"/>
            <a:ext cx="9601203" cy="2306909"/>
            <a:chOff x="11429994" y="27435585"/>
            <a:chExt cx="9601203" cy="2306909"/>
          </a:xfrm>
        </p:grpSpPr>
        <p:grpSp>
          <p:nvGrpSpPr>
            <p:cNvPr id="54" name="Group 53"/>
            <p:cNvGrpSpPr/>
            <p:nvPr/>
          </p:nvGrpSpPr>
          <p:grpSpPr>
            <a:xfrm>
              <a:off x="11429994" y="27435585"/>
              <a:ext cx="4572000" cy="731520"/>
              <a:chOff x="11429994" y="27459649"/>
              <a:chExt cx="4572003" cy="733442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11429997" y="27459649"/>
                <a:ext cx="4572000" cy="6463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square" rtlCol="0" anchor="ctr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  <a:latin typeface="Franklin Gothic Demi" panose="020B0703020102020204" pitchFamily="34" charset="0"/>
                  </a:rPr>
                  <a:t>Acknowledgements</a:t>
                </a:r>
                <a:endParaRPr lang="en-US" sz="3600" dirty="0">
                  <a:solidFill>
                    <a:schemeClr val="bg1"/>
                  </a:solidFill>
                  <a:latin typeface="Franklin Gothic Demi" panose="020B0703020102020204" pitchFamily="34" charset="0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1429994" y="28101651"/>
                <a:ext cx="4572000" cy="9144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11429996" y="28357499"/>
              <a:ext cx="96012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Who are the people who helped you with your project? </a:t>
              </a:r>
            </a:p>
            <a:p>
              <a:endPara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endPara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pic>
        <p:nvPicPr>
          <p:cNvPr id="70" name="Picture 6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6200" y="31101934"/>
            <a:ext cx="4880255" cy="9144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1429994" y="8738104"/>
            <a:ext cx="7315207" cy="3722979"/>
            <a:chOff x="11429994" y="8738104"/>
            <a:chExt cx="7315207" cy="3722979"/>
          </a:xfrm>
        </p:grpSpPr>
        <p:graphicFrame>
          <p:nvGraphicFramePr>
            <p:cNvPr id="42" name="Chart 41"/>
            <p:cNvGraphicFramePr/>
            <p:nvPr>
              <p:extLst>
                <p:ext uri="{D42A27DB-BD31-4B8C-83A1-F6EECF244321}">
                  <p14:modId xmlns:p14="http://schemas.microsoft.com/office/powerpoint/2010/main" val="3452331855"/>
                </p:ext>
              </p:extLst>
            </p:nvPr>
          </p:nvGraphicFramePr>
          <p:xfrm>
            <a:off x="11429994" y="8738104"/>
            <a:ext cx="7315207" cy="37229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" name="TextBox 1"/>
            <p:cNvSpPr txBox="1"/>
            <p:nvPr/>
          </p:nvSpPr>
          <p:spPr>
            <a:xfrm>
              <a:off x="12223648" y="10000865"/>
              <a:ext cx="6136105" cy="954107"/>
            </a:xfrm>
            <a:prstGeom prst="rect">
              <a:avLst/>
            </a:prstGeom>
            <a:solidFill>
              <a:schemeClr val="bg1">
                <a:lumMod val="65000"/>
                <a:alpha val="53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Remove these place holder graphs and replace with graphs of your data</a:t>
              </a:r>
              <a:endParaRPr lang="en-US" sz="2800" b="1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14393" y="13925309"/>
            <a:ext cx="9360575" cy="3210708"/>
            <a:chOff x="914393" y="13925309"/>
            <a:chExt cx="9360575" cy="3210708"/>
          </a:xfrm>
        </p:grpSpPr>
        <p:sp>
          <p:nvSpPr>
            <p:cNvPr id="5" name="Rectangle 4"/>
            <p:cNvSpPr/>
            <p:nvPr/>
          </p:nvSpPr>
          <p:spPr>
            <a:xfrm>
              <a:off x="914393" y="13925309"/>
              <a:ext cx="9360575" cy="31672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429162" y="13996696"/>
              <a:ext cx="6644640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 smtClean="0">
                  <a:solidFill>
                    <a:schemeClr val="bg1"/>
                  </a:solidFill>
                </a:rPr>
                <a:t>You can delete this box and put pictures here</a:t>
              </a:r>
              <a:endParaRPr lang="en-US" sz="6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29379" y="26765376"/>
            <a:ext cx="9360575" cy="5743950"/>
            <a:chOff x="529379" y="26765376"/>
            <a:chExt cx="9360575" cy="5743950"/>
          </a:xfrm>
        </p:grpSpPr>
        <p:sp>
          <p:nvSpPr>
            <p:cNvPr id="60" name="Rectangle 59"/>
            <p:cNvSpPr/>
            <p:nvPr/>
          </p:nvSpPr>
          <p:spPr>
            <a:xfrm>
              <a:off x="529379" y="26765376"/>
              <a:ext cx="9360575" cy="57439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694841" y="27947044"/>
              <a:ext cx="6644640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 smtClean="0">
                  <a:solidFill>
                    <a:schemeClr val="bg1"/>
                  </a:solidFill>
                </a:rPr>
                <a:t>You can delete this box and put pictures here</a:t>
              </a:r>
              <a:endParaRPr lang="en-US" sz="6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1429994" y="12605670"/>
            <a:ext cx="7217236" cy="4464622"/>
            <a:chOff x="11429994" y="12605670"/>
            <a:chExt cx="7217236" cy="4464622"/>
          </a:xfrm>
        </p:grpSpPr>
        <p:graphicFrame>
          <p:nvGraphicFramePr>
            <p:cNvPr id="48" name="Chart 47"/>
            <p:cNvGraphicFramePr/>
            <p:nvPr>
              <p:extLst>
                <p:ext uri="{D42A27DB-BD31-4B8C-83A1-F6EECF244321}">
                  <p14:modId xmlns:p14="http://schemas.microsoft.com/office/powerpoint/2010/main" val="1327800953"/>
                </p:ext>
              </p:extLst>
            </p:nvPr>
          </p:nvGraphicFramePr>
          <p:xfrm>
            <a:off x="11429994" y="12605670"/>
            <a:ext cx="7217236" cy="446462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71" name="TextBox 70"/>
            <p:cNvSpPr txBox="1"/>
            <p:nvPr/>
          </p:nvSpPr>
          <p:spPr>
            <a:xfrm>
              <a:off x="12019544" y="14703989"/>
              <a:ext cx="6136105" cy="954107"/>
            </a:xfrm>
            <a:prstGeom prst="rect">
              <a:avLst/>
            </a:prstGeom>
            <a:solidFill>
              <a:schemeClr val="bg1">
                <a:lumMod val="65000"/>
                <a:alpha val="53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Remove these place holder graphs and replace with graphs of your data</a:t>
              </a:r>
              <a:endParaRPr lang="en-US" sz="2800" b="1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705720" y="3804918"/>
            <a:ext cx="13619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Franklin Gothic Demi" panose="020B0703020102020204" pitchFamily="34" charset="0"/>
              </a:rPr>
              <a:t>Name of your school</a:t>
            </a:r>
            <a:endParaRPr lang="en-US" sz="2800" dirty="0">
              <a:solidFill>
                <a:schemeClr val="bg1"/>
              </a:solidFill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857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269</Words>
  <Application>Microsoft Office PowerPoint</Application>
  <PresentationFormat>Custom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Demi</vt:lpstr>
      <vt:lpstr>Open Sans</vt:lpstr>
      <vt:lpstr>Office Theme</vt:lpstr>
      <vt:lpstr>PowerPoint Presentation</vt:lpstr>
    </vt:vector>
  </TitlesOfParts>
  <Company>Smithsonian Institution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Carter, Mackenzie</dc:creator>
  <cp:lastModifiedBy>Cawood, Alison</cp:lastModifiedBy>
  <cp:revision>16</cp:revision>
  <dcterms:created xsi:type="dcterms:W3CDTF">2019-04-01T17:37:27Z</dcterms:created>
  <dcterms:modified xsi:type="dcterms:W3CDTF">2019-04-04T14:59:03Z</dcterms:modified>
</cp:coreProperties>
</file>