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8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ter, Mackenzie" initials="CM" lastIdx="1" clrIdx="0">
    <p:extLst>
      <p:ext uri="{19B8F6BF-5375-455C-9EA6-DF929625EA0E}">
        <p15:presenceInfo xmlns:p15="http://schemas.microsoft.com/office/powerpoint/2012/main" userId="S-1-5-21-220523388-1563985344-1801674531-1545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82E"/>
    <a:srgbClr val="9BB7A1"/>
    <a:srgbClr val="A0B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84950" autoAdjust="0"/>
  </p:normalViewPr>
  <p:slideViewPr>
    <p:cSldViewPr snapToGrid="0">
      <p:cViewPr varScale="1">
        <p:scale>
          <a:sx n="28" d="100"/>
          <a:sy n="28" d="100"/>
        </p:scale>
        <p:origin x="258" y="96"/>
      </p:cViewPr>
      <p:guideLst>
        <p:guide orient="horz" pos="6912"/>
        <p:guide pos="10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A6-4A18-AEFA-126ECED979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A6-4A18-AEFA-126ECED979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A6-4A18-AEFA-126ECED97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1416432"/>
        <c:axId val="481414792"/>
      </c:barChart>
      <c:catAx>
        <c:axId val="48141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414792"/>
        <c:crosses val="autoZero"/>
        <c:auto val="1"/>
        <c:lblAlgn val="ctr"/>
        <c:lblOffset val="100"/>
        <c:noMultiLvlLbl val="0"/>
      </c:catAx>
      <c:valAx>
        <c:axId val="48141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41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12-4765-8C0E-49DAA246FF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12-4765-8C0E-49DAA246FF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12-4765-8C0E-49DAA246F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5469392"/>
        <c:axId val="485466112"/>
      </c:lineChart>
      <c:catAx>
        <c:axId val="48546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466112"/>
        <c:crosses val="autoZero"/>
        <c:auto val="1"/>
        <c:lblAlgn val="ctr"/>
        <c:lblOffset val="100"/>
        <c:noMultiLvlLbl val="0"/>
      </c:catAx>
      <c:valAx>
        <c:axId val="48546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46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553A3-2BEF-434E-943E-74A3A4153230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1E289-B6C3-493F-976A-F12021DFB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01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  <a:r>
              <a:rPr lang="en-US" baseline="0" dirty="0" smtClean="0"/>
              <a:t> </a:t>
            </a:r>
            <a:endParaRPr lang="en-US" baseline="0" dirty="0" smtClean="0"/>
          </a:p>
          <a:p>
            <a:pPr marL="0" marR="0" lvl="0" indent="0" algn="l" defTabSz="26334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don’t need to keep the questions that are listed here. You can delete them and replace with your own words.</a:t>
            </a:r>
          </a:p>
          <a:p>
            <a:pPr marL="0" marR="0" lvl="0" indent="0" algn="l" defTabSz="26334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</a:t>
            </a:r>
            <a:r>
              <a:rPr lang="en-US" baseline="0" dirty="0" smtClean="0"/>
              <a:t>can change the colors to personalize your poster.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1E289-B6C3-493F-976A-F12021DFBC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4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1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3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7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0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2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3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1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9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25603191" y="4566214"/>
            <a:ext cx="7086600" cy="3605095"/>
            <a:chOff x="25603191" y="4566214"/>
            <a:chExt cx="7086600" cy="3605095"/>
          </a:xfrm>
        </p:grpSpPr>
        <p:sp>
          <p:nvSpPr>
            <p:cNvPr id="26" name="TextBox 25"/>
            <p:cNvSpPr txBox="1"/>
            <p:nvPr/>
          </p:nvSpPr>
          <p:spPr>
            <a:xfrm>
              <a:off x="25603191" y="5493653"/>
              <a:ext cx="708660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did you learn from your experiment?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do your results mean for orchid conservation? 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5603192" y="4566214"/>
              <a:ext cx="6400800" cy="738392"/>
              <a:chOff x="11429997" y="17406518"/>
              <a:chExt cx="9601206" cy="1110498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1429997" y="17406518"/>
                <a:ext cx="9601206" cy="97204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Conclusion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1429997" y="18379496"/>
                <a:ext cx="9601206" cy="13752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914387" y="17371092"/>
            <a:ext cx="7096124" cy="4031432"/>
            <a:chOff x="914386" y="17214349"/>
            <a:chExt cx="10644187" cy="6047150"/>
          </a:xfrm>
        </p:grpSpPr>
        <p:sp>
          <p:nvSpPr>
            <p:cNvPr id="23" name="TextBox 22"/>
            <p:cNvSpPr txBox="1"/>
            <p:nvPr/>
          </p:nvSpPr>
          <p:spPr>
            <a:xfrm>
              <a:off x="928672" y="18598683"/>
              <a:ext cx="10629901" cy="4662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materials did you use </a:t>
              </a: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 set up your project:</a:t>
              </a:r>
            </a:p>
            <a:p>
              <a:pPr marL="228611" indent="-228611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228611" indent="-228611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228611" indent="-228611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228611" indent="-228611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228611" indent="-228611">
                <a:buFont typeface="Arial" panose="020B0604020202020204" pitchFamily="34" charset="0"/>
                <a:buChar char="•"/>
              </a:pP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914386" y="17214349"/>
              <a:ext cx="9601207" cy="1151573"/>
              <a:chOff x="914386" y="17250009"/>
              <a:chExt cx="9601210" cy="1154598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914393" y="17250009"/>
                <a:ext cx="9601203" cy="103140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Materials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914386" y="18267087"/>
                <a:ext cx="9601202" cy="13752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914392" y="8233509"/>
            <a:ext cx="7086600" cy="4463146"/>
            <a:chOff x="914387" y="8064696"/>
            <a:chExt cx="10629902" cy="6694719"/>
          </a:xfrm>
        </p:grpSpPr>
        <p:sp>
          <p:nvSpPr>
            <p:cNvPr id="22" name="TextBox 21"/>
            <p:cNvSpPr txBox="1"/>
            <p:nvPr/>
          </p:nvSpPr>
          <p:spPr>
            <a:xfrm>
              <a:off x="914387" y="9450270"/>
              <a:ext cx="10629902" cy="530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was the purpose of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would someone who has never even heard of orchids need to know to understand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are your independent and dependent variables? 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914391" y="8064696"/>
              <a:ext cx="9601205" cy="1157308"/>
              <a:chOff x="914391" y="8087396"/>
              <a:chExt cx="9601213" cy="116694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914396" y="8087396"/>
                <a:ext cx="9601208" cy="103726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Project Background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14391" y="9116035"/>
                <a:ext cx="9601208" cy="13830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>
            <a:off x="17371549" y="4575746"/>
            <a:ext cx="7094428" cy="4032959"/>
            <a:chOff x="17371549" y="4575746"/>
            <a:chExt cx="7094428" cy="4032959"/>
          </a:xfrm>
        </p:grpSpPr>
        <p:sp>
          <p:nvSpPr>
            <p:cNvPr id="25" name="TextBox 24"/>
            <p:cNvSpPr txBox="1"/>
            <p:nvPr/>
          </p:nvSpPr>
          <p:spPr>
            <a:xfrm>
              <a:off x="17379377" y="5500162"/>
              <a:ext cx="70866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section is for you to present your data.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 you want to use tables or graphs?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can you show your data to someone who has never seen your project?  </a:t>
              </a: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7371549" y="4575746"/>
              <a:ext cx="6406926" cy="737817"/>
              <a:chOff x="11420809" y="5484092"/>
              <a:chExt cx="9610399" cy="1122422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1429997" y="5484092"/>
                <a:ext cx="9601211" cy="98324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Results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1420809" y="6467409"/>
                <a:ext cx="9601207" cy="139105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914394" y="4571550"/>
            <a:ext cx="7096125" cy="1880079"/>
            <a:chOff x="914394" y="4571550"/>
            <a:chExt cx="7096125" cy="1880079"/>
          </a:xfrm>
        </p:grpSpPr>
        <p:sp>
          <p:nvSpPr>
            <p:cNvPr id="21" name="TextBox 20"/>
            <p:cNvSpPr txBox="1"/>
            <p:nvPr/>
          </p:nvSpPr>
          <p:spPr>
            <a:xfrm>
              <a:off x="923919" y="5497522"/>
              <a:ext cx="70866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is the question you were trying to answer with your experiment? </a:t>
              </a: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914394" y="4571550"/>
              <a:ext cx="6400802" cy="778382"/>
              <a:chOff x="914396" y="5318256"/>
              <a:chExt cx="9601214" cy="1172932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914398" y="5318256"/>
                <a:ext cx="9601212" cy="103342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Research Question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14396" y="6353398"/>
                <a:ext cx="9601210" cy="13779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25603191" y="11574885"/>
            <a:ext cx="7086600" cy="4333747"/>
            <a:chOff x="11429993" y="22284911"/>
            <a:chExt cx="10629899" cy="6500621"/>
          </a:xfrm>
        </p:grpSpPr>
        <p:sp>
          <p:nvSpPr>
            <p:cNvPr id="28" name="TextBox 27"/>
            <p:cNvSpPr txBox="1"/>
            <p:nvPr/>
          </p:nvSpPr>
          <p:spPr>
            <a:xfrm>
              <a:off x="11429993" y="24122717"/>
              <a:ext cx="10629899" cy="466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would you do differently in the future?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Are there other questions you would like to investigate?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tabLst>
                  <a:tab pos="0" algn="l"/>
                </a:tabLst>
              </a:pP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11429994" y="22284911"/>
              <a:ext cx="9601203" cy="1161727"/>
              <a:chOff x="11429994" y="22319502"/>
              <a:chExt cx="9601209" cy="116478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11429997" y="22319502"/>
                <a:ext cx="9601206" cy="1031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Recommendations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1429994" y="23346761"/>
                <a:ext cx="9601206" cy="1375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9147733" y="4581662"/>
            <a:ext cx="7086602" cy="4020797"/>
            <a:chOff x="9147733" y="4581662"/>
            <a:chExt cx="7086602" cy="4020797"/>
          </a:xfrm>
        </p:grpSpPr>
        <p:sp>
          <p:nvSpPr>
            <p:cNvPr id="24" name="TextBox 23"/>
            <p:cNvSpPr txBox="1"/>
            <p:nvPr/>
          </p:nvSpPr>
          <p:spPr>
            <a:xfrm>
              <a:off x="9147735" y="5493916"/>
              <a:ext cx="70866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did you set up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did you measure your plants?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did you record your data?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9147733" y="4581662"/>
              <a:ext cx="6400803" cy="737779"/>
              <a:chOff x="900103" y="22987245"/>
              <a:chExt cx="9601211" cy="1127779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900108" y="22987245"/>
                <a:ext cx="9601206" cy="98799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Methods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900103" y="23975248"/>
                <a:ext cx="9601206" cy="13977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914395" y="479594"/>
            <a:ext cx="31089600" cy="3740965"/>
            <a:chOff x="-12344407" y="900318"/>
            <a:chExt cx="46634400" cy="3657600"/>
          </a:xfrm>
        </p:grpSpPr>
        <p:sp>
          <p:nvSpPr>
            <p:cNvPr id="4" name="Rectangle 3"/>
            <p:cNvSpPr/>
            <p:nvPr/>
          </p:nvSpPr>
          <p:spPr>
            <a:xfrm>
              <a:off x="-12344407" y="900318"/>
              <a:ext cx="46634400" cy="36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11605847" y="1168869"/>
              <a:ext cx="45210047" cy="1314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00" dirty="0">
                  <a:solidFill>
                    <a:schemeClr val="bg1"/>
                  </a:solidFill>
                  <a:latin typeface="Franklin Gothic Demi" panose="020B0703020102020204" pitchFamily="34" charset="0"/>
                </a:rPr>
                <a:t>Project Title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11605848" y="2622579"/>
              <a:ext cx="45210047" cy="895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600" dirty="0" smtClean="0">
                  <a:solidFill>
                    <a:schemeClr val="bg1"/>
                  </a:solidFill>
                  <a:latin typeface="Franklin Gothic Demi" panose="020B0703020102020204" pitchFamily="34" charset="0"/>
                </a:rPr>
                <a:t>Group Member Names</a:t>
              </a:r>
              <a:endParaRPr lang="en-US" sz="5600" dirty="0">
                <a:solidFill>
                  <a:schemeClr val="bg1"/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09936" y="2516078"/>
              <a:ext cx="14507307" cy="11236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5603191" y="17375412"/>
            <a:ext cx="7086600" cy="2749843"/>
            <a:chOff x="11429993" y="27273159"/>
            <a:chExt cx="10629899" cy="4124769"/>
          </a:xfrm>
        </p:grpSpPr>
        <p:grpSp>
          <p:nvGrpSpPr>
            <p:cNvPr id="54" name="Group 53"/>
            <p:cNvGrpSpPr/>
            <p:nvPr/>
          </p:nvGrpSpPr>
          <p:grpSpPr>
            <a:xfrm>
              <a:off x="11429993" y="27273159"/>
              <a:ext cx="9601202" cy="1165863"/>
              <a:chOff x="11429994" y="27296791"/>
              <a:chExt cx="9601209" cy="1168926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11429997" y="27296791"/>
                <a:ext cx="9601206" cy="1031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Acknowledgements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1429994" y="28328196"/>
                <a:ext cx="9601206" cy="1375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1429993" y="28674102"/>
              <a:ext cx="10629899" cy="2723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0" algn="l"/>
                  <a:tab pos="287338" algn="l"/>
                </a:tabLst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Who are the people who helped you with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pic>
        <p:nvPicPr>
          <p:cNvPr id="70" name="Picture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4509" y="20120941"/>
            <a:ext cx="4880255" cy="9144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8714872" y="8333703"/>
            <a:ext cx="7738187" cy="13068821"/>
            <a:chOff x="8714872" y="8333703"/>
            <a:chExt cx="7738187" cy="13068821"/>
          </a:xfrm>
        </p:grpSpPr>
        <p:sp>
          <p:nvSpPr>
            <p:cNvPr id="2" name="Rectangle 1"/>
            <p:cNvSpPr/>
            <p:nvPr/>
          </p:nvSpPr>
          <p:spPr>
            <a:xfrm>
              <a:off x="8714872" y="8333703"/>
              <a:ext cx="7738187" cy="130688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381699" y="12531333"/>
              <a:ext cx="664464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 smtClean="0">
                  <a:solidFill>
                    <a:schemeClr val="bg1"/>
                  </a:solidFill>
                </a:rPr>
                <a:t>You can delete this box and put pictures here</a:t>
              </a:r>
              <a:endParaRPr lang="en-US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7377334" y="17038320"/>
            <a:ext cx="7088643" cy="3997021"/>
            <a:chOff x="17377334" y="17038320"/>
            <a:chExt cx="7088643" cy="3997021"/>
          </a:xfrm>
        </p:grpSpPr>
        <p:sp>
          <p:nvSpPr>
            <p:cNvPr id="5" name="Rectangle 4"/>
            <p:cNvSpPr/>
            <p:nvPr/>
          </p:nvSpPr>
          <p:spPr>
            <a:xfrm>
              <a:off x="17377334" y="17038320"/>
              <a:ext cx="7088643" cy="39970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7696473" y="17371092"/>
              <a:ext cx="664464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 smtClean="0">
                  <a:solidFill>
                    <a:schemeClr val="bg1"/>
                  </a:solidFill>
                </a:rPr>
                <a:t>You can delete this box and put a picture here</a:t>
              </a:r>
              <a:endParaRPr lang="en-US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7369505" y="8193646"/>
            <a:ext cx="6408630" cy="4193406"/>
            <a:chOff x="17369505" y="8193646"/>
            <a:chExt cx="6408630" cy="4193406"/>
          </a:xfrm>
        </p:grpSpPr>
        <p:graphicFrame>
          <p:nvGraphicFramePr>
            <p:cNvPr id="48" name="Chart 47"/>
            <p:cNvGraphicFramePr/>
            <p:nvPr>
              <p:extLst>
                <p:ext uri="{D42A27DB-BD31-4B8C-83A1-F6EECF244321}">
                  <p14:modId xmlns:p14="http://schemas.microsoft.com/office/powerpoint/2010/main" val="4093060150"/>
                </p:ext>
              </p:extLst>
            </p:nvPr>
          </p:nvGraphicFramePr>
          <p:xfrm>
            <a:off x="17369505" y="8193646"/>
            <a:ext cx="6400798" cy="41934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60" name="TextBox 59"/>
            <p:cNvSpPr txBox="1"/>
            <p:nvPr/>
          </p:nvSpPr>
          <p:spPr>
            <a:xfrm>
              <a:off x="17642030" y="10219873"/>
              <a:ext cx="6136105" cy="954107"/>
            </a:xfrm>
            <a:prstGeom prst="rect">
              <a:avLst/>
            </a:prstGeom>
            <a:solidFill>
              <a:schemeClr val="bg1">
                <a:lumMod val="65000"/>
                <a:alpha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Remove these place holder graphs and replace with graphs of your data</a:t>
              </a:r>
              <a:endParaRPr lang="en-US" sz="2800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377334" y="12785148"/>
            <a:ext cx="6537402" cy="3483551"/>
            <a:chOff x="17377334" y="12785148"/>
            <a:chExt cx="6537402" cy="3483551"/>
          </a:xfrm>
        </p:grpSpPr>
        <p:graphicFrame>
          <p:nvGraphicFramePr>
            <p:cNvPr id="42" name="Chart 41"/>
            <p:cNvGraphicFramePr/>
            <p:nvPr>
              <p:extLst>
                <p:ext uri="{D42A27DB-BD31-4B8C-83A1-F6EECF244321}">
                  <p14:modId xmlns:p14="http://schemas.microsoft.com/office/powerpoint/2010/main" val="4130913503"/>
                </p:ext>
              </p:extLst>
            </p:nvPr>
          </p:nvGraphicFramePr>
          <p:xfrm>
            <a:off x="17377334" y="12785148"/>
            <a:ext cx="6400801" cy="34835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61" name="TextBox 60"/>
            <p:cNvSpPr txBox="1"/>
            <p:nvPr/>
          </p:nvSpPr>
          <p:spPr>
            <a:xfrm>
              <a:off x="17778631" y="14313028"/>
              <a:ext cx="6136105" cy="954107"/>
            </a:xfrm>
            <a:prstGeom prst="rect">
              <a:avLst/>
            </a:prstGeom>
            <a:solidFill>
              <a:schemeClr val="bg1">
                <a:lumMod val="65000"/>
                <a:alpha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Remove these place holder graphs and replace with graphs of your data</a:t>
              </a:r>
              <a:endParaRPr lang="en-US" sz="2800" b="1" dirty="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9381699" y="3401702"/>
            <a:ext cx="1361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Name of your school</a:t>
            </a:r>
            <a:endParaRPr lang="en-US" sz="3200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267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Demi</vt:lpstr>
      <vt:lpstr>Open Sans</vt:lpstr>
      <vt:lpstr>Office Theme</vt:lpstr>
      <vt:lpstr>PowerPoint Presentation</vt:lpstr>
    </vt:vector>
  </TitlesOfParts>
  <Company>Smithsonian Institution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Carter, Mackenzie</dc:creator>
  <cp:lastModifiedBy>Cawood, Alison</cp:lastModifiedBy>
  <cp:revision>20</cp:revision>
  <dcterms:created xsi:type="dcterms:W3CDTF">2019-04-01T17:37:27Z</dcterms:created>
  <dcterms:modified xsi:type="dcterms:W3CDTF">2019-04-04T14:59:32Z</dcterms:modified>
</cp:coreProperties>
</file>